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5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264" r:id="rId15"/>
    <p:sldId id="296" r:id="rId16"/>
    <p:sldId id="297" r:id="rId17"/>
    <p:sldId id="299" r:id="rId18"/>
    <p:sldId id="298" r:id="rId19"/>
    <p:sldId id="262" r:id="rId20"/>
    <p:sldId id="295" r:id="rId21"/>
    <p:sldId id="265" r:id="rId22"/>
    <p:sldId id="300" r:id="rId23"/>
    <p:sldId id="310" r:id="rId24"/>
    <p:sldId id="266" r:id="rId25"/>
    <p:sldId id="313" r:id="rId26"/>
    <p:sldId id="303" r:id="rId27"/>
    <p:sldId id="311" r:id="rId28"/>
    <p:sldId id="312" r:id="rId29"/>
    <p:sldId id="304" r:id="rId30"/>
    <p:sldId id="306" r:id="rId31"/>
    <p:sldId id="308" r:id="rId32"/>
    <p:sldId id="309" r:id="rId33"/>
    <p:sldId id="3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90650" y="1905000"/>
            <a:ext cx="616181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Cricket Players </a:t>
            </a:r>
            <a:endParaRPr lang="en-US" sz="5400" b="1" i="1" cap="none" spc="50" dirty="0" smtClean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System</a:t>
            </a:r>
          </a:p>
          <a:p>
            <a:pPr algn="ctr"/>
            <a:r>
              <a:rPr lang="en-US" sz="5400" b="1" i="1" cap="none" spc="50" dirty="0" smtClean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(CPP</a:t>
            </a:r>
            <a:r>
              <a:rPr lang="en-US" sz="5400" b="1" i="1" cap="none" spc="50" dirty="0">
                <a:ln w="1143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5400" b="1" cap="none" spc="50" dirty="0">
              <a:ln w="1143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D:\Users\hdogra\Downloads\cricket-batsman-vector-png10-1560x11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53" y="4038600"/>
            <a:ext cx="32515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583" t="28457" r="9419" b="16032"/>
          <a:stretch/>
        </p:blipFill>
        <p:spPr bwMode="auto">
          <a:xfrm>
            <a:off x="1600200" y="838200"/>
            <a:ext cx="60960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rot="10800000" flipV="1">
            <a:off x="866774" y="46098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 smtClean="0"/>
              <a:t>Data Combination for Batting, Bowling &amp; Fielding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96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Batting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53340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Fielding</a:t>
            </a:r>
          </a:p>
          <a:p>
            <a:pPr algn="ctr"/>
            <a:r>
              <a:rPr lang="en-US" sz="1100" dirty="0" smtClean="0"/>
              <a:t>(Lookup)</a:t>
            </a:r>
            <a:endParaRPr lang="en-US" sz="1100" dirty="0"/>
          </a:p>
        </p:txBody>
      </p:sp>
      <p:sp>
        <p:nvSpPr>
          <p:cNvPr id="40" name="Rounded Rectangle 39"/>
          <p:cNvSpPr/>
          <p:nvPr/>
        </p:nvSpPr>
        <p:spPr>
          <a:xfrm>
            <a:off x="1905000" y="19148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Bowling</a:t>
            </a:r>
          </a:p>
          <a:p>
            <a:pPr algn="ctr"/>
            <a:r>
              <a:rPr lang="en-US" sz="1100" dirty="0" smtClean="0">
                <a:latin typeface="+mj-lt"/>
              </a:rPr>
              <a:t>(Lookup)</a:t>
            </a:r>
            <a:endParaRPr lang="en-US" sz="1100" dirty="0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886575" y="14957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Only Fielding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3657600" y="2753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 and Bowl</a:t>
            </a:r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3657600" y="1381125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Only batting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6953250" y="4277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Replace Nulls</a:t>
            </a:r>
            <a:endParaRPr lang="en-US" sz="1400" dirty="0"/>
          </a:p>
        </p:txBody>
      </p:sp>
      <p:sp>
        <p:nvSpPr>
          <p:cNvPr id="47" name="Rounded Rectangle 46"/>
          <p:cNvSpPr/>
          <p:nvPr/>
        </p:nvSpPr>
        <p:spPr>
          <a:xfrm>
            <a:off x="6886575" y="2676854"/>
            <a:ext cx="10287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Bat, Bowl and Field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5410200" y="4277054"/>
            <a:ext cx="914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Derived Column</a:t>
            </a:r>
            <a:endParaRPr lang="en-US" sz="1400" dirty="0"/>
          </a:p>
        </p:txBody>
      </p:sp>
      <p:cxnSp>
        <p:nvCxnSpPr>
          <p:cNvPr id="6" name="Straight Arrow Connector 5"/>
          <p:cNvCxnSpPr>
            <a:stCxn id="4" idx="3"/>
            <a:endCxn id="40" idx="1"/>
          </p:cNvCxnSpPr>
          <p:nvPr/>
        </p:nvCxnSpPr>
        <p:spPr>
          <a:xfrm>
            <a:off x="1524000" y="237205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0" idx="3"/>
            <a:endCxn id="44" idx="1"/>
          </p:cNvCxnSpPr>
          <p:nvPr/>
        </p:nvCxnSpPr>
        <p:spPr>
          <a:xfrm flipV="1">
            <a:off x="2819400" y="1838325"/>
            <a:ext cx="838200" cy="533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" idx="3"/>
            <a:endCxn id="42" idx="1"/>
          </p:cNvCxnSpPr>
          <p:nvPr/>
        </p:nvCxnSpPr>
        <p:spPr>
          <a:xfrm>
            <a:off x="2819400" y="2372054"/>
            <a:ext cx="83820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4" idx="3"/>
            <a:endCxn id="39" idx="1"/>
          </p:cNvCxnSpPr>
          <p:nvPr/>
        </p:nvCxnSpPr>
        <p:spPr>
          <a:xfrm>
            <a:off x="4572000" y="1838325"/>
            <a:ext cx="762000" cy="533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2" idx="3"/>
            <a:endCxn id="39" idx="1"/>
          </p:cNvCxnSpPr>
          <p:nvPr/>
        </p:nvCxnSpPr>
        <p:spPr>
          <a:xfrm flipV="1">
            <a:off x="4572000" y="2372054"/>
            <a:ext cx="76200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9" idx="3"/>
            <a:endCxn id="41" idx="1"/>
          </p:cNvCxnSpPr>
          <p:nvPr/>
        </p:nvCxnSpPr>
        <p:spPr>
          <a:xfrm flipV="1">
            <a:off x="6248400" y="1952954"/>
            <a:ext cx="638175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47" idx="1"/>
          </p:cNvCxnSpPr>
          <p:nvPr/>
        </p:nvCxnSpPr>
        <p:spPr>
          <a:xfrm>
            <a:off x="6248400" y="2372054"/>
            <a:ext cx="638175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7" idx="2"/>
            <a:endCxn id="45" idx="0"/>
          </p:cNvCxnSpPr>
          <p:nvPr/>
        </p:nvCxnSpPr>
        <p:spPr>
          <a:xfrm>
            <a:off x="7400925" y="3591254"/>
            <a:ext cx="9525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5" idx="1"/>
            <a:endCxn id="48" idx="3"/>
          </p:cNvCxnSpPr>
          <p:nvPr/>
        </p:nvCxnSpPr>
        <p:spPr>
          <a:xfrm flipH="1">
            <a:off x="6324600" y="4734254"/>
            <a:ext cx="6286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3505200" y="4296433"/>
            <a:ext cx="1247774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Player Data</a:t>
            </a:r>
          </a:p>
          <a:p>
            <a:pPr algn="ctr"/>
            <a:r>
              <a:rPr lang="en-US" sz="1100" dirty="0" smtClean="0"/>
              <a:t>(All Combined)</a:t>
            </a:r>
            <a:endParaRPr lang="en-US" sz="1100" dirty="0"/>
          </a:p>
        </p:txBody>
      </p:sp>
      <p:cxnSp>
        <p:nvCxnSpPr>
          <p:cNvPr id="38" name="Straight Arrow Connector 37"/>
          <p:cNvCxnSpPr>
            <a:stCxn id="48" idx="1"/>
            <a:endCxn id="82" idx="3"/>
          </p:cNvCxnSpPr>
          <p:nvPr/>
        </p:nvCxnSpPr>
        <p:spPr>
          <a:xfrm flipH="1">
            <a:off x="4752974" y="4734254"/>
            <a:ext cx="657226" cy="193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0360" t="19694" r="12947" b="45821"/>
          <a:stretch/>
        </p:blipFill>
        <p:spPr bwMode="auto">
          <a:xfrm>
            <a:off x="1447800" y="914400"/>
            <a:ext cx="6381750" cy="4514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06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8969" t="19798" r="9489" b="34194"/>
          <a:stretch/>
        </p:blipFill>
        <p:spPr bwMode="auto">
          <a:xfrm>
            <a:off x="1647825" y="1066800"/>
            <a:ext cx="6400800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55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8376" t="22244" r="14068" b="41340"/>
          <a:stretch/>
        </p:blipFill>
        <p:spPr bwMode="auto">
          <a:xfrm>
            <a:off x="1600200" y="914400"/>
            <a:ext cx="6172200" cy="487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11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949" t="23099" r="46360" b="48412"/>
          <a:stretch/>
        </p:blipFill>
        <p:spPr bwMode="auto">
          <a:xfrm>
            <a:off x="381000" y="1095375"/>
            <a:ext cx="2743200" cy="2867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1" t="10293" r="23793" b="25001"/>
          <a:stretch/>
        </p:blipFill>
        <p:spPr bwMode="auto">
          <a:xfrm>
            <a:off x="3352799" y="990600"/>
            <a:ext cx="565727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+mj-lt"/>
              </a:rPr>
              <a:t>Creation of Player Dimension Table</a:t>
            </a:r>
            <a:endParaRPr lang="en-US" sz="2800" b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t="19022" r="51744" b="32392"/>
          <a:stretch/>
        </p:blipFill>
        <p:spPr bwMode="auto">
          <a:xfrm>
            <a:off x="1381124" y="762000"/>
            <a:ext cx="6010275" cy="48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3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2050" y="1676400"/>
            <a:ext cx="1390650" cy="2895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525" y="23622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43725" y="1676399"/>
            <a:ext cx="1390650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ODI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T20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38725" y="24384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Country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3043" y="609600"/>
            <a:ext cx="648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Populating Fact tables</a:t>
            </a:r>
            <a:endParaRPr lang="en-US" sz="2800" b="1" u="sng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2552700" y="3048000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29125" y="3124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0325" y="30861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18676" r="14497" b="15966"/>
          <a:stretch/>
        </p:blipFill>
        <p:spPr bwMode="auto">
          <a:xfrm>
            <a:off x="304800" y="914400"/>
            <a:ext cx="8426217" cy="48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Mr. Rahul Kulkarni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pic>
        <p:nvPicPr>
          <p:cNvPr id="4098" name="Picture 2" descr="D:\Users\hdogra\Downloads\1311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2" y="4855606"/>
            <a:ext cx="1965285" cy="19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81425" y="9906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Arpita Agarwal</a:t>
            </a:r>
          </a:p>
          <a:p>
            <a:r>
              <a:rPr lang="en-US" sz="2400" b="1" i="1" dirty="0" smtClean="0"/>
              <a:t>Anishlekha Joseph</a:t>
            </a:r>
          </a:p>
          <a:p>
            <a:r>
              <a:rPr lang="en-US" sz="2400" b="1" i="1" dirty="0" smtClean="0"/>
              <a:t>Harsh Dogra</a:t>
            </a:r>
          </a:p>
          <a:p>
            <a:r>
              <a:rPr lang="en-US" sz="2400" b="1" i="1" dirty="0" smtClean="0"/>
              <a:t>Namrata Gavhane</a:t>
            </a:r>
          </a:p>
          <a:p>
            <a:r>
              <a:rPr lang="en-US" sz="2400" b="1" i="1" dirty="0" smtClean="0"/>
              <a:t>Pariniti Doshi</a:t>
            </a:r>
          </a:p>
          <a:p>
            <a:r>
              <a:rPr lang="en-US" sz="2400" b="1" i="1" dirty="0" smtClean="0"/>
              <a:t>Sheyini Kayina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14400"/>
            <a:ext cx="8001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66875" y="3810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 data</a:t>
            </a:r>
            <a:endParaRPr 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43000" y="211365"/>
            <a:ext cx="60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Automation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42" name="Picture 41"/>
          <p:cNvPicPr/>
          <p:nvPr/>
        </p:nvPicPr>
        <p:blipFill rotWithShape="1">
          <a:blip r:embed="rId2"/>
          <a:srcRect l="18169" t="16630" r="8867" b="28889"/>
          <a:stretch/>
        </p:blipFill>
        <p:spPr bwMode="auto">
          <a:xfrm>
            <a:off x="685800" y="838200"/>
            <a:ext cx="78486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33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Cricket Performance Analysis Reports</a:t>
            </a:r>
            <a:endParaRPr lang="en-US" sz="2400" b="1" i="1" u="sng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004590"/>
            <a:ext cx="8153400" cy="516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b="9469"/>
          <a:stretch/>
        </p:blipFill>
        <p:spPr>
          <a:xfrm>
            <a:off x="228600" y="228600"/>
            <a:ext cx="876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2707"/>
            <a:ext cx="8458200" cy="498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62050" y="228600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Stored Procedure for selecting dataset at Runtime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9755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029200" cy="507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534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458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10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981200"/>
            <a:ext cx="8153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Development of a Cricket Players Performance </a:t>
            </a:r>
            <a:r>
              <a:rPr lang="en-US" sz="2000" b="0" dirty="0" smtClean="0">
                <a:solidFill>
                  <a:schemeClr val="tx1"/>
                </a:solidFill>
              </a:rPr>
              <a:t>System(CPP)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Performance reports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cricket players of different countries in various types of international match formats according 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various factors</a:t>
            </a:r>
          </a:p>
        </p:txBody>
      </p:sp>
      <p:pic>
        <p:nvPicPr>
          <p:cNvPr id="1026" name="Picture 2" descr="D:\Users\hdogra\Downloads\cricket-batsman-vector-png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24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7593531" y="2626058"/>
            <a:ext cx="1310185" cy="2702256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Reports Based On Dataset 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82537" y="1227161"/>
            <a:ext cx="1214650" cy="212905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4168901" y="2878542"/>
            <a:ext cx="1375192" cy="2028966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273" y="1327246"/>
            <a:ext cx="1637343" cy="35802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SSIS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24039" y="2626058"/>
            <a:ext cx="1146412" cy="282508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04801" y="1447800"/>
            <a:ext cx="1386952" cy="2260978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Heterogeneous sources i.e.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Operational data(Excel,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Flat files)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85238" y="4073340"/>
            <a:ext cx="383664" cy="653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44093" y="4010476"/>
            <a:ext cx="478241" cy="95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44294" y="4010475"/>
            <a:ext cx="449238" cy="50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0154" y="1704833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Extract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19317" y="2743304"/>
            <a:ext cx="1309254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Transform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2445" y="3833057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Load</a:t>
            </a:r>
          </a:p>
        </p:txBody>
      </p:sp>
      <p:cxnSp>
        <p:nvCxnSpPr>
          <p:cNvPr id="19" name="Straight Arrow Connector 18"/>
          <p:cNvCxnSpPr>
            <a:endCxn id="5" idx="1"/>
          </p:cNvCxnSpPr>
          <p:nvPr/>
        </p:nvCxnSpPr>
        <p:spPr>
          <a:xfrm flipV="1">
            <a:off x="2147894" y="1898176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0"/>
          </p:cNvCxnSpPr>
          <p:nvPr/>
        </p:nvCxnSpPr>
        <p:spPr>
          <a:xfrm>
            <a:off x="2973944" y="2123517"/>
            <a:ext cx="0" cy="619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2973945" y="3134898"/>
            <a:ext cx="13854" cy="698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19494" y="4073340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30873" y="457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3733800" cy="3810000"/>
          </a:xfrm>
        </p:spPr>
        <p:txBody>
          <a:bodyPr>
            <a:norm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Player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Country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Matches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Bat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Bowl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Not Outs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Fifities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Hundreds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Highest Score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Scored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Batting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conceded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Wickets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Bowling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Catches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Stumpings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D:\Users\hdogra\Downloads\stu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74463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1026" name="Picture 4" descr="C:\Users\lab5\Desktop\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6311" r="1200" b="1652"/>
          <a:stretch/>
        </p:blipFill>
        <p:spPr bwMode="auto">
          <a:xfrm>
            <a:off x="1713906" y="586116"/>
            <a:ext cx="60102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Source </a:t>
            </a:r>
          </a:p>
          <a:p>
            <a:pPr algn="ctr"/>
            <a:r>
              <a:rPr lang="en-US" sz="1400" dirty="0" smtClean="0"/>
              <a:t>(Batting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285750" y="26169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(Bowling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24955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248275" y="25241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05649" y="24288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536155" y="24955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(Batting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00227" y="14287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76850" y="1428750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3162301" y="18168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333500" y="1816894"/>
            <a:ext cx="4667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7105650" y="13620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64730" y="14287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895850" y="181689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705599" y="1816894"/>
            <a:ext cx="4000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14325" y="39123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(Fielding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800227" y="37909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76850" y="38195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/>
          <p:cNvCxnSpPr>
            <a:stCxn id="76" idx="3"/>
            <a:endCxn id="82" idx="1"/>
          </p:cNvCxnSpPr>
          <p:nvPr/>
        </p:nvCxnSpPr>
        <p:spPr>
          <a:xfrm>
            <a:off x="3162301" y="41790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0" name="Rounded Rectangle 79"/>
          <p:cNvSpPr/>
          <p:nvPr/>
        </p:nvSpPr>
        <p:spPr>
          <a:xfrm>
            <a:off x="7105650" y="37242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564730" y="37909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Ltrim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RTrim</a:t>
            </a:r>
            <a:r>
              <a:rPr lang="en-US" sz="1000" dirty="0" smtClean="0">
                <a:solidFill>
                  <a:schemeClr val="bg1"/>
                </a:solidFill>
              </a:rPr>
              <a:t>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>
            <a:stCxn id="82" idx="3"/>
            <a:endCxn id="77" idx="1"/>
          </p:cNvCxnSpPr>
          <p:nvPr/>
        </p:nvCxnSpPr>
        <p:spPr>
          <a:xfrm>
            <a:off x="4895850" y="41790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9" name="Straight Arrow Connector 88"/>
          <p:cNvCxnSpPr>
            <a:stCxn id="77" idx="3"/>
            <a:endCxn id="80" idx="1"/>
          </p:cNvCxnSpPr>
          <p:nvPr/>
        </p:nvCxnSpPr>
        <p:spPr>
          <a:xfrm flipV="1">
            <a:off x="6705599" y="4179094"/>
            <a:ext cx="400051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2883694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  <a:endCxn id="63" idx="1"/>
          </p:cNvCxnSpPr>
          <p:nvPr/>
        </p:nvCxnSpPr>
        <p:spPr>
          <a:xfrm>
            <a:off x="3162300" y="2883694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3" idx="3"/>
            <a:endCxn id="59" idx="1"/>
          </p:cNvCxnSpPr>
          <p:nvPr/>
        </p:nvCxnSpPr>
        <p:spPr>
          <a:xfrm>
            <a:off x="4867275" y="28836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9" idx="3"/>
            <a:endCxn id="62" idx="1"/>
          </p:cNvCxnSpPr>
          <p:nvPr/>
        </p:nvCxnSpPr>
        <p:spPr>
          <a:xfrm flipV="1">
            <a:off x="6677024" y="2883694"/>
            <a:ext cx="428625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76" idx="1"/>
          </p:cNvCxnSpPr>
          <p:nvPr/>
        </p:nvCxnSpPr>
        <p:spPr>
          <a:xfrm>
            <a:off x="1447800" y="4179094"/>
            <a:ext cx="3524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1105" t="19439" r="14955" b="26052"/>
          <a:stretch/>
        </p:blipFill>
        <p:spPr bwMode="auto">
          <a:xfrm>
            <a:off x="1600200" y="923925"/>
            <a:ext cx="5076825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39144" t="22044" r="10060" b="19238"/>
          <a:stretch/>
        </p:blipFill>
        <p:spPr bwMode="auto">
          <a:xfrm>
            <a:off x="1752600" y="914400"/>
            <a:ext cx="56388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DB6F4-73B0-4B42-AF1A-AEBAB5EA15D0}">
  <ds:schemaRefs>
    <ds:schemaRef ds:uri="73bf341f-534a-4c7c-b0f2-846b32a82801"/>
    <ds:schemaRef ds:uri="http://www.w3.org/XML/1998/namespace"/>
    <ds:schemaRef ds:uri="http://schemas.microsoft.com/office/2006/documentManagement/types"/>
    <ds:schemaRef ds:uri="952a6df7-b138-4f89-9bc4-e7a874ea32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7144</TotalTime>
  <Words>289</Words>
  <Application>Microsoft Office PowerPoint</Application>
  <PresentationFormat>On-screen Show (4:3)</PresentationFormat>
  <Paragraphs>133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Under the guidance of : </vt:lpstr>
      <vt:lpstr> Project Objectives: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kamireddy, Naga Shireesha</cp:lastModifiedBy>
  <cp:revision>151</cp:revision>
  <dcterms:created xsi:type="dcterms:W3CDTF">2016-04-30T05:01:37Z</dcterms:created>
  <dcterms:modified xsi:type="dcterms:W3CDTF">2019-01-05T14:31:24Z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